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67" r:id="rId3"/>
    <p:sldId id="271" r:id="rId4"/>
    <p:sldId id="273" r:id="rId5"/>
    <p:sldId id="268" r:id="rId6"/>
    <p:sldId id="272" r:id="rId7"/>
    <p:sldId id="265" r:id="rId8"/>
    <p:sldId id="278" r:id="rId9"/>
    <p:sldId id="281" r:id="rId10"/>
    <p:sldId id="282" r:id="rId11"/>
    <p:sldId id="279" r:id="rId12"/>
    <p:sldId id="280" r:id="rId13"/>
    <p:sldId id="269" r:id="rId1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39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09DBC-44CE-DB45-AD54-DD797A2D91E1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F2CC8-D2ED-A34B-BEF2-622F52767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33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Good</a:t>
            </a:r>
            <a:r>
              <a:rPr lang="nl-NL" dirty="0" smtClean="0"/>
              <a:t> evening </a:t>
            </a:r>
            <a:r>
              <a:rPr lang="nl-NL" dirty="0" err="1" smtClean="0"/>
              <a:t>everybody</a:t>
            </a:r>
            <a:r>
              <a:rPr lang="nl-NL" dirty="0" smtClean="0"/>
              <a:t>,</a:t>
            </a:r>
            <a:r>
              <a:rPr lang="nl-NL" baseline="0" dirty="0" smtClean="0"/>
              <a:t> </a:t>
            </a:r>
          </a:p>
          <a:p>
            <a:r>
              <a:rPr lang="nl-NL" baseline="0" dirty="0" smtClean="0"/>
              <a:t>I </a:t>
            </a:r>
            <a:r>
              <a:rPr lang="nl-NL" baseline="0" dirty="0" err="1" smtClean="0"/>
              <a:t>would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like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extend</a:t>
            </a:r>
            <a:r>
              <a:rPr lang="nl-NL" baseline="0" dirty="0" smtClean="0"/>
              <a:t> a special </a:t>
            </a:r>
            <a:r>
              <a:rPr lang="nl-NL" baseline="0" dirty="0" err="1" smtClean="0"/>
              <a:t>welcome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Pres.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Mrs. </a:t>
            </a:r>
            <a:r>
              <a:rPr lang="nl-NL" baseline="0" dirty="0" err="1" smtClean="0"/>
              <a:t>Banerjee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here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Hilversum.I</a:t>
            </a:r>
            <a:r>
              <a:rPr lang="nl-NL" baseline="0" dirty="0" smtClean="0"/>
              <a:t> hope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enjoying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visit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although</a:t>
            </a:r>
            <a:r>
              <a:rPr lang="nl-NL" baseline="0" dirty="0" smtClean="0"/>
              <a:t> I </a:t>
            </a:r>
            <a:r>
              <a:rPr lang="nl-NL" baseline="0" dirty="0" err="1" smtClean="0"/>
              <a:t>realize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have a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busy </a:t>
            </a:r>
            <a:r>
              <a:rPr lang="nl-NL" baseline="0" dirty="0" err="1" smtClean="0"/>
              <a:t>schedule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F2CC8-D2ED-A34B-BEF2-622F5276793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890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71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756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143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2275"/>
            <a:ext cx="7770813" cy="1735138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51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91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34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83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59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84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249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30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Sleep de afbeelding naar de tijdelijke aanduiding of 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09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fld id="{D9A83C93-EFC5-B84D-AE8A-9F8366637F18}" type="datetimeFigureOut">
              <a:rPr lang="nl-NL" smtClean="0"/>
              <a:t>15-4-2014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fld id="{2149D56B-209C-2843-A378-30E8F794746E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17523"/>
            <a:ext cx="7772400" cy="2179653"/>
          </a:xfrm>
        </p:spPr>
        <p:txBody>
          <a:bodyPr/>
          <a:lstStyle/>
          <a:p>
            <a:r>
              <a:rPr lang="nl-NL" sz="5400" dirty="0" smtClean="0"/>
              <a:t>NID </a:t>
            </a:r>
            <a:r>
              <a:rPr lang="nl-NL" sz="5400" dirty="0" err="1" smtClean="0"/>
              <a:t>Uttar</a:t>
            </a:r>
            <a:r>
              <a:rPr lang="nl-NL" sz="5400" dirty="0" smtClean="0"/>
              <a:t> </a:t>
            </a:r>
            <a:r>
              <a:rPr lang="nl-NL" sz="5400" dirty="0" err="1" smtClean="0"/>
              <a:t>Pradesh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District 3100 –District 1570</a:t>
            </a:r>
            <a:br>
              <a:rPr lang="nl-NL" dirty="0" smtClean="0"/>
            </a:br>
            <a:r>
              <a:rPr lang="nl-NL" sz="2800" dirty="0" smtClean="0"/>
              <a:t>Albertine Perre-Bulder</a:t>
            </a:r>
            <a:endParaRPr lang="nl-NL" sz="28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77" y="4144644"/>
            <a:ext cx="2717640" cy="18416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688" y="4144644"/>
            <a:ext cx="2815382" cy="1851943"/>
          </a:xfrm>
          <a:prstGeom prst="rect">
            <a:avLst/>
          </a:prstGeom>
        </p:spPr>
      </p:pic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6944810" y="269341"/>
            <a:ext cx="1513390" cy="1463763"/>
            <a:chOff x="5569" y="3521"/>
            <a:chExt cx="590" cy="726"/>
          </a:xfrm>
        </p:grpSpPr>
        <p:sp>
          <p:nvSpPr>
            <p:cNvPr id="7" name="Rectangle 31"/>
            <p:cNvSpPr>
              <a:spLocks noChangeArrowheads="1"/>
            </p:cNvSpPr>
            <p:nvPr/>
          </p:nvSpPr>
          <p:spPr bwMode="auto">
            <a:xfrm>
              <a:off x="5569" y="3521"/>
              <a:ext cx="588" cy="726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8" name="Picture 32" descr="endpolionow (2)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EC1B30"/>
                </a:clrFrom>
                <a:clrTo>
                  <a:srgbClr val="EC1B3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" y="3521"/>
              <a:ext cx="590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kstvak 11"/>
          <p:cNvSpPr txBox="1"/>
          <p:nvPr/>
        </p:nvSpPr>
        <p:spPr>
          <a:xfrm>
            <a:off x="10225406" y="3492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3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8516" r="8516"/>
          <a:stretch>
            <a:fillRect/>
          </a:stretch>
        </p:blipFill>
        <p:spPr>
          <a:xfrm>
            <a:off x="146934" y="83970"/>
            <a:ext cx="9736327" cy="6199637"/>
          </a:xfrm>
        </p:spPr>
      </p:pic>
    </p:spTree>
    <p:extLst>
      <p:ext uri="{BB962C8B-B14F-4D97-AF65-F5344CB8AC3E}">
        <p14:creationId xmlns:p14="http://schemas.microsoft.com/office/powerpoint/2010/main" val="37726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</a:t>
            </a:r>
            <a:r>
              <a:rPr lang="nl-NL" dirty="0" err="1" smtClean="0"/>
              <a:t>ebruary</a:t>
            </a:r>
            <a:r>
              <a:rPr lang="nl-NL" dirty="0" smtClean="0"/>
              <a:t> 2014</a:t>
            </a:r>
            <a:endParaRPr lang="nl-NL" dirty="0"/>
          </a:p>
        </p:txBody>
      </p:sp>
      <p:pic>
        <p:nvPicPr>
          <p:cNvPr id="4" name="Tijdelijke aanduiding voor inhoud 3" descr="P10800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february</a:t>
            </a:r>
            <a:r>
              <a:rPr lang="nl-NL" dirty="0" smtClean="0"/>
              <a:t> 2014</a:t>
            </a:r>
            <a:endParaRPr lang="nl-NL" dirty="0"/>
          </a:p>
        </p:txBody>
      </p:sp>
      <p:pic>
        <p:nvPicPr>
          <p:cNvPr id="4" name="Tijdelijke aanduiding voor inhoud 3" descr="P108007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47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 descr="IMG_31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08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organisatie_04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329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Cold</a:t>
            </a:r>
            <a:r>
              <a:rPr lang="nl-NL" dirty="0" smtClean="0"/>
              <a:t> Chain: </a:t>
            </a:r>
            <a:r>
              <a:rPr lang="nl-NL" dirty="0" err="1" smtClean="0"/>
              <a:t>temperature</a:t>
            </a:r>
            <a:r>
              <a:rPr lang="nl-NL" dirty="0" smtClean="0"/>
              <a:t> vaccin</a:t>
            </a:r>
            <a:endParaRPr lang="nl-NL" dirty="0"/>
          </a:p>
        </p:txBody>
      </p:sp>
      <p:pic>
        <p:nvPicPr>
          <p:cNvPr id="7" name="Afbeelding 6" descr="P2190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3" y="1417638"/>
            <a:ext cx="3806863" cy="5075817"/>
          </a:xfrm>
          <a:prstGeom prst="rect">
            <a:avLst/>
          </a:prstGeom>
        </p:spPr>
      </p:pic>
      <p:pic>
        <p:nvPicPr>
          <p:cNvPr id="9" name="Tijdelijke aanduiding voor inhoud 8" descr="P101033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31784" y="1417638"/>
            <a:ext cx="4529620" cy="2491117"/>
          </a:xfrm>
        </p:spPr>
      </p:pic>
      <p:pic>
        <p:nvPicPr>
          <p:cNvPr id="10" name="Afbeelding 9" descr="P10103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65189"/>
            <a:ext cx="3237688" cy="24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children</a:t>
            </a:r>
            <a:r>
              <a:rPr lang="nl-NL" dirty="0" smtClean="0"/>
              <a:t> are </a:t>
            </a:r>
            <a:r>
              <a:rPr lang="nl-NL" dirty="0" err="1" smtClean="0"/>
              <a:t>vaccinated</a:t>
            </a:r>
            <a:r>
              <a:rPr lang="nl-NL" dirty="0" smtClean="0"/>
              <a:t> in </a:t>
            </a:r>
            <a:r>
              <a:rPr lang="nl-NL" dirty="0" err="1" smtClean="0"/>
              <a:t>this</a:t>
            </a:r>
            <a:r>
              <a:rPr lang="nl-NL" dirty="0" smtClean="0"/>
              <a:t> house</a:t>
            </a:r>
            <a:endParaRPr lang="nl-NL" dirty="0"/>
          </a:p>
        </p:txBody>
      </p:sp>
      <p:pic>
        <p:nvPicPr>
          <p:cNvPr id="8" name="Tijdelijke aanduiding voor inhoud 7" descr="DSCN24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4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Left</a:t>
            </a:r>
            <a:r>
              <a:rPr lang="nl-NL" dirty="0" smtClean="0"/>
              <a:t> </a:t>
            </a:r>
            <a:r>
              <a:rPr lang="nl-NL" dirty="0" err="1" smtClean="0"/>
              <a:t>pinky</a:t>
            </a:r>
            <a:r>
              <a:rPr lang="nl-NL" dirty="0" smtClean="0"/>
              <a:t> </a:t>
            </a:r>
            <a:r>
              <a:rPr lang="nl-NL" dirty="0" err="1" smtClean="0"/>
              <a:t>nail</a:t>
            </a:r>
            <a:r>
              <a:rPr lang="nl-NL" dirty="0" smtClean="0"/>
              <a:t>  </a:t>
            </a:r>
            <a:r>
              <a:rPr lang="nl-NL" dirty="0" err="1" smtClean="0"/>
              <a:t>marked</a:t>
            </a:r>
            <a:r>
              <a:rPr lang="nl-NL" dirty="0" smtClean="0"/>
              <a:t> </a:t>
            </a:r>
            <a:r>
              <a:rPr lang="nl-NL" dirty="0" err="1" smtClean="0"/>
              <a:t>purple</a:t>
            </a:r>
            <a:endParaRPr lang="nl-NL" dirty="0"/>
          </a:p>
        </p:txBody>
      </p:sp>
      <p:pic>
        <p:nvPicPr>
          <p:cNvPr id="4" name="Tijdelijke aanduiding voor inhoud 3" descr="India 2012 Albertine 1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49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P10508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36" r="-42236"/>
          <a:stretch>
            <a:fillRect/>
          </a:stretch>
        </p:blipFill>
        <p:spPr>
          <a:xfrm>
            <a:off x="457200" y="402034"/>
            <a:ext cx="8229600" cy="5948243"/>
          </a:xfrm>
        </p:spPr>
      </p:pic>
    </p:spTree>
    <p:extLst>
      <p:ext uri="{BB962C8B-B14F-4D97-AF65-F5344CB8AC3E}">
        <p14:creationId xmlns:p14="http://schemas.microsoft.com/office/powerpoint/2010/main" val="35479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Wheelchair</a:t>
            </a:r>
            <a:r>
              <a:rPr lang="nl-NL" dirty="0" smtClean="0"/>
              <a:t> Project </a:t>
            </a:r>
            <a:r>
              <a:rPr lang="nl-NL" dirty="0" err="1" smtClean="0"/>
              <a:t>Moradabad</a:t>
            </a:r>
            <a:endParaRPr lang="nl-NL" dirty="0"/>
          </a:p>
        </p:txBody>
      </p:sp>
      <p:pic>
        <p:nvPicPr>
          <p:cNvPr id="4" name="Tijdelijke aanduiding voor inhoud 3" descr="IMG_01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2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N24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2199282"/>
            <a:ext cx="3990503" cy="2194623"/>
          </a:xfrm>
        </p:spPr>
      </p:pic>
      <p:pic>
        <p:nvPicPr>
          <p:cNvPr id="5" name="Afbeelding 4" descr="DSCN24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68" y="742862"/>
            <a:ext cx="3414772" cy="48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rcRect t="11026" b="11026"/>
          <a:stretch>
            <a:fillRect/>
          </a:stretch>
        </p:blipFill>
        <p:spPr>
          <a:xfrm>
            <a:off x="73467" y="115459"/>
            <a:ext cx="9193181" cy="6714481"/>
          </a:xfrm>
        </p:spPr>
      </p:pic>
    </p:spTree>
    <p:extLst>
      <p:ext uri="{BB962C8B-B14F-4D97-AF65-F5344CB8AC3E}">
        <p14:creationId xmlns:p14="http://schemas.microsoft.com/office/powerpoint/2010/main" val="13561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tary watermerk(2)[1]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Rotary watermerk(2)[1].thmx</Template>
  <TotalTime>309</TotalTime>
  <Words>67</Words>
  <Application>Microsoft Office PowerPoint</Application>
  <PresentationFormat>Diavoorstelling (4:3)</PresentationFormat>
  <Paragraphs>10</Paragraphs>
  <Slides>13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Rotary watermerk(2)[1]</vt:lpstr>
      <vt:lpstr>NID Uttar Pradesh District 3100 –District 1570 Albertine Perre-Bulder</vt:lpstr>
      <vt:lpstr>PowerPoint-presentatie</vt:lpstr>
      <vt:lpstr>Cold Chain: temperature vaccin</vt:lpstr>
      <vt:lpstr>All children are vaccinated in this house</vt:lpstr>
      <vt:lpstr>Left pinky nail  marked purple</vt:lpstr>
      <vt:lpstr>PowerPoint-presentatie</vt:lpstr>
      <vt:lpstr>Wheelchair Project Moradabad</vt:lpstr>
      <vt:lpstr>PowerPoint-presentatie</vt:lpstr>
      <vt:lpstr>PowerPoint-presentatie</vt:lpstr>
      <vt:lpstr>PowerPoint-presentatie</vt:lpstr>
      <vt:lpstr>february 2014</vt:lpstr>
      <vt:lpstr>february 2014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Albertine Perre-Bulder</dc:creator>
  <cp:lastModifiedBy>Richard Struijk</cp:lastModifiedBy>
  <cp:revision>20</cp:revision>
  <dcterms:created xsi:type="dcterms:W3CDTF">2012-03-21T13:18:33Z</dcterms:created>
  <dcterms:modified xsi:type="dcterms:W3CDTF">2014-04-15T14:18:08Z</dcterms:modified>
</cp:coreProperties>
</file>